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7" d="100"/>
          <a:sy n="37" d="100"/>
        </p:scale>
        <p:origin x="24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563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188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1120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937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3132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1875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23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6683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7815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3980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0102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9C51E-E2BE-4EA5-8EC9-80026BB9B9F4}" type="datetimeFigureOut">
              <a:rPr lang="pl-PL" smtClean="0"/>
              <a:t>24.11.2022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7E986-4A86-4A59-83E7-96C6E2DC8C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5066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>
            <a:extLst>
              <a:ext uri="{FF2B5EF4-FFF2-40B4-BE49-F238E27FC236}">
                <a16:creationId xmlns:a16="http://schemas.microsoft.com/office/drawing/2014/main" id="{5AABAFFD-D344-2FFB-50B7-6401F73F5304}"/>
              </a:ext>
            </a:extLst>
          </p:cNvPr>
          <p:cNvSpPr/>
          <p:nvPr/>
        </p:nvSpPr>
        <p:spPr>
          <a:xfrm>
            <a:off x="1975439" y="995372"/>
            <a:ext cx="8158003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8800" b="1" cap="none" spc="0" dirty="0">
                <a:ln w="28575">
                  <a:solidFill>
                    <a:schemeClr val="tx1"/>
                  </a:solidFill>
                  <a:prstDash val="solid"/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Narrow" panose="020B0606020202030204" pitchFamily="34" charset="0"/>
              </a:rPr>
              <a:t>Biało – czerwona </a:t>
            </a:r>
          </a:p>
          <a:p>
            <a:pPr algn="ctr"/>
            <a:r>
              <a:rPr lang="pl-PL" sz="8800" b="1" cap="none" spc="0" dirty="0">
                <a:ln w="28575">
                  <a:solidFill>
                    <a:schemeClr val="tx1"/>
                  </a:solidFill>
                  <a:prstDash val="solid"/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Narrow" panose="020B0606020202030204" pitchFamily="34" charset="0"/>
              </a:rPr>
              <a:t>w każdym oknie!!!</a:t>
            </a:r>
            <a:endParaRPr lang="pl-PL" sz="8800" b="1" cap="none" spc="0" dirty="0">
              <a:ln w="28575">
                <a:solidFill>
                  <a:schemeClr val="tx1"/>
                </a:solidFill>
                <a:prstDash val="solid"/>
              </a:ln>
              <a:blipFill dpi="0"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0BD43A09-7583-6E3E-1864-454895C2E78F}"/>
              </a:ext>
            </a:extLst>
          </p:cNvPr>
          <p:cNvSpPr txBox="1"/>
          <p:nvPr/>
        </p:nvSpPr>
        <p:spPr>
          <a:xfrm>
            <a:off x="290945" y="4946073"/>
            <a:ext cx="10764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400" b="1" u="sng" dirty="0">
                <a:latin typeface="Arial Narrow" panose="020B0606020202030204" pitchFamily="34" charset="0"/>
              </a:rPr>
              <a:t>Wyniki konkursu na dekorację okien                 w salach lekcyjnych.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5121F91E-8872-CCF1-12A1-D21804EA7DFF}"/>
              </a:ext>
            </a:extLst>
          </p:cNvPr>
          <p:cNvSpPr txBox="1"/>
          <p:nvPr/>
        </p:nvSpPr>
        <p:spPr>
          <a:xfrm>
            <a:off x="477982" y="7585363"/>
            <a:ext cx="1053638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latin typeface="Arial Narrow" panose="020B0606020202030204" pitchFamily="34" charset="0"/>
              </a:rPr>
              <a:t>Klasy 1-3  SP</a:t>
            </a:r>
          </a:p>
          <a:p>
            <a:r>
              <a:rPr lang="pl-PL" sz="4400" b="1" dirty="0">
                <a:latin typeface="Arial Narrow" panose="020B0606020202030204" pitchFamily="34" charset="0"/>
              </a:rPr>
              <a:t>1 miejsce </a:t>
            </a:r>
            <a:r>
              <a:rPr lang="pl-PL" sz="4400" dirty="0">
                <a:latin typeface="Arial Narrow" panose="020B0606020202030204" pitchFamily="34" charset="0"/>
              </a:rPr>
              <a:t>– klasa 3a</a:t>
            </a:r>
          </a:p>
          <a:p>
            <a:r>
              <a:rPr lang="pl-PL" sz="4400" dirty="0">
                <a:latin typeface="Arial Narrow" panose="020B0606020202030204" pitchFamily="34" charset="0"/>
              </a:rPr>
              <a:t>Wyróżnienie – klasa 1b, klasa 3b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D2BB5826-D2C6-D0C2-61A6-66836E94BFBB}"/>
              </a:ext>
            </a:extLst>
          </p:cNvPr>
          <p:cNvSpPr txBox="1"/>
          <p:nvPr/>
        </p:nvSpPr>
        <p:spPr>
          <a:xfrm>
            <a:off x="505691" y="10543308"/>
            <a:ext cx="1053638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b="1" dirty="0">
                <a:latin typeface="Arial Narrow" panose="020B0606020202030204" pitchFamily="34" charset="0"/>
              </a:rPr>
              <a:t>Klasy IV – VIII SP, SLO</a:t>
            </a:r>
          </a:p>
          <a:p>
            <a:r>
              <a:rPr lang="pl-PL" sz="4400" b="1" dirty="0">
                <a:latin typeface="Arial Narrow" panose="020B0606020202030204" pitchFamily="34" charset="0"/>
              </a:rPr>
              <a:t>1 miejsce </a:t>
            </a:r>
            <a:r>
              <a:rPr lang="pl-PL" sz="4400" dirty="0">
                <a:latin typeface="Arial Narrow" panose="020B0606020202030204" pitchFamily="34" charset="0"/>
              </a:rPr>
              <a:t>– klasa 4a (sala 004)</a:t>
            </a:r>
          </a:p>
          <a:p>
            <a:r>
              <a:rPr lang="pl-PL" sz="4400" dirty="0">
                <a:latin typeface="Arial Narrow" panose="020B0606020202030204" pitchFamily="34" charset="0"/>
              </a:rPr>
              <a:t>Wyróżnienie – klasa 8b (sala 209), klasa 4b (sala 010)</a:t>
            </a:r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8311D506-A11E-22D9-4078-C0FA01766FF9}"/>
              </a:ext>
            </a:extLst>
          </p:cNvPr>
          <p:cNvSpPr/>
          <p:nvPr/>
        </p:nvSpPr>
        <p:spPr>
          <a:xfrm>
            <a:off x="2060222" y="13783117"/>
            <a:ext cx="808542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8800" b="1" i="1" dirty="0">
                <a:ln w="28575">
                  <a:solidFill>
                    <a:schemeClr val="tx1"/>
                  </a:solidFill>
                  <a:prstDash val="solid"/>
                </a:ln>
                <a:blipFill dpi="0" rotWithShape="1">
                  <a:blip r:embed="rId2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a:blip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 Narrow" panose="020B0606020202030204" pitchFamily="34" charset="0"/>
              </a:rPr>
              <a:t>GRATULUJEMY!!!</a:t>
            </a:r>
            <a:endParaRPr lang="pl-PL" sz="8800" b="1" i="1" cap="none" spc="0" dirty="0">
              <a:ln w="28575">
                <a:solidFill>
                  <a:schemeClr val="tx1"/>
                </a:solidFill>
                <a:prstDash val="solid"/>
              </a:ln>
              <a:blipFill dpi="0"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065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63</Words>
  <Application>Microsoft Office PowerPoint</Application>
  <PresentationFormat>Niestandardowy</PresentationFormat>
  <Paragraphs>10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Małgorzata Cedrowska</dc:creator>
  <cp:lastModifiedBy>Janina Dubnicka</cp:lastModifiedBy>
  <cp:revision>4</cp:revision>
  <dcterms:created xsi:type="dcterms:W3CDTF">2022-11-23T21:46:54Z</dcterms:created>
  <dcterms:modified xsi:type="dcterms:W3CDTF">2022-11-24T14:38:19Z</dcterms:modified>
</cp:coreProperties>
</file>